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81" r:id="rId3"/>
    <p:sldId id="275" r:id="rId4"/>
    <p:sldId id="280" r:id="rId5"/>
    <p:sldId id="276" r:id="rId6"/>
    <p:sldId id="282" r:id="rId7"/>
    <p:sldId id="284" r:id="rId8"/>
    <p:sldId id="277" r:id="rId9"/>
    <p:sldId id="283" r:id="rId10"/>
    <p:sldId id="278" r:id="rId11"/>
    <p:sldId id="28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DC68-1689-684B-8FFF-21B26060EC35}" type="datetimeFigureOut">
              <a:rPr lang="sr-Latn-RS" smtClean="0"/>
              <a:t>19.9.2022.</a:t>
            </a:fld>
            <a:endParaRPr lang="sr-Latn-R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8397F-DC44-1F40-ABE8-F1D1F49846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736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397F-DC44-1F40-ABE8-F1D1F49846AE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929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morko.hr/" TargetMode="External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.wmf" /><Relationship Id="rId5" Type="http://schemas.openxmlformats.org/officeDocument/2006/relationships/oleObject" Target="../embeddings/oleObject1.bin" /><Relationship Id="rId4" Type="http://schemas.openxmlformats.org/officeDocument/2006/relationships/hyperlink" Target="mailto:info@odmorko.hr" TargetMode="Externa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IWTAA3MkI5br7kXU3MOiWV8LUHkP0Jbv&amp;ll=45.77572096649518%2C16.03192290000001&amp;z=12" TargetMode="External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4" Type="http://schemas.openxmlformats.org/officeDocument/2006/relationships/hyperlink" Target="https://geoportal.zagreb.hr/Karta" TargetMode="Externa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35.jpeg" /><Relationship Id="rId7" Type="http://schemas.openxmlformats.org/officeDocument/2006/relationships/image" Target="../media/image39.jpe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 /><Relationship Id="rId3" Type="http://schemas.openxmlformats.org/officeDocument/2006/relationships/image" Target="../media/image2.jpeg" /><Relationship Id="rId7" Type="http://schemas.openxmlformats.org/officeDocument/2006/relationships/oleObject" Target="../embeddings/oleObject2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9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g" /><Relationship Id="rId5" Type="http://schemas.openxmlformats.org/officeDocument/2006/relationships/image" Target="../media/image11.png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ski-sport-zg.hr/index.php?rubrika=odmorko&amp;prijava=1" TargetMode="External" /><Relationship Id="rId2" Type="http://schemas.openxmlformats.org/officeDocument/2006/relationships/hyperlink" Target="https://skolski-sport-zg.hr/index.php?rubrika=iskaznice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13" Type="http://schemas.openxmlformats.org/officeDocument/2006/relationships/image" Target="../media/image23.png" /><Relationship Id="rId3" Type="http://schemas.openxmlformats.org/officeDocument/2006/relationships/image" Target="../media/image18.png" /><Relationship Id="rId7" Type="http://schemas.openxmlformats.org/officeDocument/2006/relationships/hyperlink" Target="https://www.facebook.com/sssgz/" TargetMode="External" /><Relationship Id="rId12" Type="http://schemas.openxmlformats.org/officeDocument/2006/relationships/hyperlink" Target="https://www.tiktok.com/@skolskisportzg" TargetMode="External" /><Relationship Id="rId2" Type="http://schemas.openxmlformats.org/officeDocument/2006/relationships/hyperlink" Target="http://www.odmorko.hr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11" Type="http://schemas.openxmlformats.org/officeDocument/2006/relationships/hyperlink" Target="https://www.youtube.com/user/SKSSZG" TargetMode="External" /><Relationship Id="rId5" Type="http://schemas.openxmlformats.org/officeDocument/2006/relationships/hyperlink" Target="https://www.instagram.com/skolski_sport_grada_zagreba/" TargetMode="External" /><Relationship Id="rId10" Type="http://schemas.openxmlformats.org/officeDocument/2006/relationships/image" Target="../media/image22.png" /><Relationship Id="rId4" Type="http://schemas.openxmlformats.org/officeDocument/2006/relationships/image" Target="../media/image19.jpg" /><Relationship Id="rId9" Type="http://schemas.openxmlformats.org/officeDocument/2006/relationships/hyperlink" Target="https://twitter.com/SchoolSportZgb" TargetMode="External" /><Relationship Id="rId14" Type="http://schemas.openxmlformats.org/officeDocument/2006/relationships/image" Target="../media/image2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30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PROGRAM</a:t>
            </a:r>
            <a:b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ODMORKO</a:t>
            </a:r>
            <a:b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>telefon: 4816 340</a:t>
            </a:r>
            <a:b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hr-HR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77449"/>
              </p:ext>
            </p:extLst>
          </p:nvPr>
        </p:nvGraphicFramePr>
        <p:xfrm>
          <a:off x="107504" y="6381328"/>
          <a:ext cx="21119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85D27C-0A00-92AC-EB21-483D69DC43E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22186"/>
              </p:ext>
            </p:extLst>
          </p:nvPr>
        </p:nvGraphicFramePr>
        <p:xfrm>
          <a:off x="7164288" y="4908015"/>
          <a:ext cx="1670973" cy="1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785D27C-0A00-92AC-EB21-483D69DC43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4908015"/>
                        <a:ext cx="1670973" cy="1692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241320-63B6-8B1D-20DC-25D5A146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007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4C953-CC02-4AFE-E5C9-872AC1B40D32}"/>
              </a:ext>
            </a:extLst>
          </p:cNvPr>
          <p:cNvSpPr txBox="1"/>
          <p:nvPr/>
        </p:nvSpPr>
        <p:spPr>
          <a:xfrm>
            <a:off x="2186862" y="257041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Algerian" panose="04020705040A02060702" pitchFamily="82" charset="0"/>
              </a:rPr>
              <a:t>ŠKOLSKI SPORTSKI SAVEZ GRADA ZAGREBA</a:t>
            </a:r>
          </a:p>
        </p:txBody>
      </p:sp>
    </p:spTree>
    <p:extLst>
      <p:ext uri="{BB962C8B-B14F-4D97-AF65-F5344CB8AC3E}">
        <p14:creationId xmlns:p14="http://schemas.microsoft.com/office/powerpoint/2010/main" val="274865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INTERAKTIVNA KARTA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1417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913" y="1426747"/>
            <a:ext cx="5432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svaki program izradi se interaktivna </a:t>
            </a:r>
          </a:p>
          <a:p>
            <a:pPr algn="ctr"/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karta na našoj mrežnoj stranici i Geoportalu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3B80D-36CA-8D43-2D59-5630D0F2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20" y="2569873"/>
            <a:ext cx="4104456" cy="2709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EF0995-2D57-56C9-DDE0-8005D4D841CD}"/>
              </a:ext>
            </a:extLst>
          </p:cNvPr>
          <p:cNvSpPr txBox="1"/>
          <p:nvPr/>
        </p:nvSpPr>
        <p:spPr>
          <a:xfrm>
            <a:off x="2841746" y="55326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hr-HR" sz="1200" dirty="0">
                <a:hlinkClick r:id="rId3"/>
              </a:rPr>
              <a:t>https://www.google.com/maps/d/viewer?mid=1IWTAA3MkI5br7kXU3MOiWV8LUHkP0Jbv&amp;ll=45.77572096649518%2C16.03192290000001&amp;z=12</a:t>
            </a:r>
            <a:r>
              <a:rPr lang="hr-HR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CDE2A-CEC0-5D74-F14A-321205E57EBE}"/>
              </a:ext>
            </a:extLst>
          </p:cNvPr>
          <p:cNvSpPr txBox="1"/>
          <p:nvPr/>
        </p:nvSpPr>
        <p:spPr>
          <a:xfrm>
            <a:off x="2830478" y="6165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dirty="0">
                <a:hlinkClick r:id="rId4"/>
              </a:rPr>
              <a:t>https://geoportal.zagreb.hr/Karta</a:t>
            </a:r>
            <a:r>
              <a:rPr lang="hr-HR" sz="1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ACBE1A-7103-456D-D150-EED7F3C3E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295">
            <a:off x="2027218" y="5554653"/>
            <a:ext cx="769084" cy="769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902E0-62A4-2D6D-FB35-B1E99F01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5158752"/>
            <a:ext cx="1535873" cy="15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B7DA-6B97-AFDA-8D98-FB3F964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C00"/>
                </a:solidFill>
                <a:latin typeface="Algerian" panose="04020705040A02060702" pitchFamily="82" charset="0"/>
              </a:rPr>
              <a:t>ODMORKO POZDRAVI!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E1A0E-AF3D-31DD-BD21-8C9EF576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085184"/>
            <a:ext cx="1763688" cy="1719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52B2B-A9D6-FC33-2E57-DEE6C96D9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7208"/>
            <a:ext cx="3223653" cy="242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57CAA-589D-AC60-34C3-25A45F3AB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37" y="1241431"/>
            <a:ext cx="1995686" cy="266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FFE4C-7ADA-DE88-ED7A-7EE18D3BD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76" y="4327875"/>
            <a:ext cx="3223653" cy="241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21502-F8CC-4369-4475-3BF08495C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0" y="1704764"/>
            <a:ext cx="3223653" cy="241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0F970-02E7-FAF1-2386-7C8419C00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7875"/>
            <a:ext cx="2747797" cy="2060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4F9AA-DF2F-5E7C-063B-A9EB7E8A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6390942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110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85009"/>
            <a:ext cx="2349000" cy="31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6" y="3954402"/>
            <a:ext cx="3552591" cy="2664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9" y="189040"/>
            <a:ext cx="4800000" cy="3600000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9A6239D-9C33-F2EE-A58C-E90D4A1209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42420"/>
              </p:ext>
            </p:extLst>
          </p:nvPr>
        </p:nvGraphicFramePr>
        <p:xfrm>
          <a:off x="7164289" y="4850264"/>
          <a:ext cx="1872207" cy="189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A9A6239D-9C33-F2EE-A58C-E90D4A120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4289" y="4850264"/>
                        <a:ext cx="1872207" cy="189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720080"/>
          </a:xfrm>
        </p:spPr>
        <p:txBody>
          <a:bodyPr>
            <a:normAutofit/>
          </a:bodyPr>
          <a:lstStyle/>
          <a:p>
            <a:r>
              <a:rPr lang="hr-HR" sz="2700" b="1" dirty="0">
                <a:solidFill>
                  <a:srgbClr val="FFC000"/>
                </a:solidFill>
                <a:latin typeface="Algerian" panose="04020705040A02060702" pitchFamily="82" charset="0"/>
              </a:rPr>
              <a:t>ŠTO JE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3852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5953FA-5354-8DA6-CED4-73345B595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2" y="4916330"/>
            <a:ext cx="1807144" cy="1830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B7C03E-EC1E-7AEC-1F5F-85D23EF62763}"/>
              </a:ext>
            </a:extLst>
          </p:cNvPr>
          <p:cNvSpPr txBox="1"/>
          <p:nvPr/>
        </p:nvSpPr>
        <p:spPr>
          <a:xfrm>
            <a:off x="539552" y="190701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besplatan program za sve učenike osnovnih i srednjih škola Grada</a:t>
            </a:r>
          </a:p>
          <a:p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     Zagreba uz osigurani stručni i pedagoški nadzor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ulaz je slobodan uz predočenje iskaznice Hrvatskog školskog sportskog saveza za Grad Zagreb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 sportskim aktivnostima učenici sudjeluju dragovoljno uz pristanak roditelja i na vlastitu odgovornost</a:t>
            </a: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04175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3140968"/>
            <a:ext cx="5328000" cy="29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00"/>
            <a:ext cx="4336875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EEFB3A-A54D-16E6-96E5-C799378D0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10" y="4941941"/>
            <a:ext cx="1788686" cy="18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KADA SE PROVODI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4969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274B-89BE-9D73-F452-1A5265E0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91264" cy="3340965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TIJEKOM ŠKOLSKE GODINE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slobodno plivanje, usavršavanje plivačkih tehnika, slobodno klizanje, Odmorko na Sljemenu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PROLJEĆE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proljetnog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LJETO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ZIMA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zimskog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POLUDENVNI PROGRAMI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09B16-DB61-55DB-A14E-3F0A40BE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20712"/>
            <a:ext cx="1800200" cy="18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4573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29047"/>
            <a:ext cx="4449087" cy="309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9264"/>
            <a:ext cx="4607943" cy="259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0" y="852270"/>
            <a:ext cx="3840000" cy="212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CBCA7-1EC9-BB8F-2531-2228F6095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20" y="4995313"/>
            <a:ext cx="1815652" cy="1832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F69FE-9484-5FE7-B1C3-5227C8E6E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7604"/>
            <a:ext cx="3932640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C25-0CD4-D31C-C950-B70B81B2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CC00"/>
                </a:solidFill>
                <a:latin typeface="Algerian" panose="04020705040A02060702" pitchFamily="82" charset="0"/>
              </a:rPr>
              <a:t>KAKO SUDJELOVATI?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7C3-9574-0F36-1510-3B2291B40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sve programe potrebna je iskaznica Hrvatskog školskog sportskog saveza – upute za izradu možete pronaći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ovdje</a:t>
            </a:r>
            <a:r>
              <a:rPr lang="hr-HR" sz="2800" dirty="0">
                <a:latin typeface="Bahnschrift Condensed" panose="020B0502040204020203" pitchFamily="34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ili na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https://skolski-sport-zg.hr/index.php?rubrika=iskaznice</a:t>
            </a:r>
            <a:endParaRPr lang="hr-HR" sz="28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sz="2800" dirty="0">
              <a:latin typeface="Bahnschrift Condensed" panose="020B0502040204020203" pitchFamily="34" charset="0"/>
            </a:endParaRPr>
          </a:p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određene aktivnosti potrebne su prethodne prijave koje također možeš pronaći na našoj mrežnoj stranici ili na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  <a:hlinkClick r:id="rId3"/>
              </a:rPr>
              <a:t>https://skolski-sport-zg.hr/index.php?rubrika=odmorko&amp;prijava=1</a:t>
            </a:r>
            <a:endParaRPr lang="hr-HR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E4DD5-CB17-ACF9-27F2-D20E8DB8F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6"/>
            <a:ext cx="1666653" cy="1689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E638F-1D14-B5B2-47CB-4562850B2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" y="6333404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46" y="332224"/>
            <a:ext cx="4561765" cy="1008112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endParaRPr lang="hr-HR" sz="32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110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" y="222886"/>
            <a:ext cx="864618" cy="86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7" y="2284453"/>
            <a:ext cx="927546" cy="92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2383" y="2576456"/>
            <a:ext cx="515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instagram.com/skolski_sport_grada_zagreba</a:t>
            </a:r>
            <a:r>
              <a:rPr lang="hr-HR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5" y="3353540"/>
            <a:ext cx="769129" cy="741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2383" y="3516717"/>
            <a:ext cx="26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@sssgz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" y="4363570"/>
            <a:ext cx="1007908" cy="80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7446" y="4474733"/>
            <a:ext cx="432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twitter.com/SchoolSportZgb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5364060"/>
            <a:ext cx="844058" cy="586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7446" y="537699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youtube.com/user/SKSSZG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C8E76-10CC-1E94-B2C1-78BDF631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83" y="1441594"/>
            <a:ext cx="8229600" cy="4899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https://www.tiktok.com/@skolskisportzg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1C03-EA28-A45A-3926-15C140117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0" y="4892553"/>
            <a:ext cx="1810669" cy="1835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E7F082-1D91-FF21-C0F0-AD63900E16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5" y="1299234"/>
            <a:ext cx="1248071" cy="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604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17E107-C76A-D8FC-7882-7ADD0F0C6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88" y="123259"/>
            <a:ext cx="2160240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7F340-997A-09A5-47A4-DAA8C3958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5900" cy="206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E533D-7933-AF21-B53A-67864A5F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1837"/>
            <a:ext cx="2555776" cy="1916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DF7AB-7342-2F20-3E12-D4B94FB6E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852936"/>
            <a:ext cx="3059832" cy="229487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2904CA0-9115-3002-55D4-F11BEEA0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6" y="2862062"/>
            <a:ext cx="2555776" cy="340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FC1273-D164-0592-9F5E-0AF1E7E6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99686"/>
            <a:ext cx="18106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312</Words>
  <Application>Microsoft Office PowerPoint</Application>
  <PresentationFormat>Prikaz na zaslonu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PROGRAM ODMORKO www.odmorko.hr info@odmorko.hr telefon: 4816 340 </vt:lpstr>
      <vt:lpstr>PowerPoint prezentacija</vt:lpstr>
      <vt:lpstr>ŠTO JE ODMORKO?</vt:lpstr>
      <vt:lpstr>PowerPoint prezentacija</vt:lpstr>
      <vt:lpstr>KADA SE PROVODI ODMORKO?</vt:lpstr>
      <vt:lpstr>PowerPoint prezentacija</vt:lpstr>
      <vt:lpstr>KAKO SUDJELOVATI?</vt:lpstr>
      <vt:lpstr>www.odmorko.hr</vt:lpstr>
      <vt:lpstr>PowerPoint prezentacija</vt:lpstr>
      <vt:lpstr>INTERAKTIVNA KARTA</vt:lpstr>
      <vt:lpstr>ODMORKO POZDRAVI!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Damir Validžić</cp:lastModifiedBy>
  <cp:revision>49</cp:revision>
  <dcterms:created xsi:type="dcterms:W3CDTF">2017-12-11T14:09:36Z</dcterms:created>
  <dcterms:modified xsi:type="dcterms:W3CDTF">2022-09-19T14:55:44Z</dcterms:modified>
</cp:coreProperties>
</file>